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1" r:id="rId7"/>
    <p:sldId id="262" r:id="rId8"/>
    <p:sldId id="282" r:id="rId9"/>
    <p:sldId id="265" r:id="rId10"/>
    <p:sldId id="266" r:id="rId11"/>
    <p:sldId id="283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4" r:id="rId21"/>
    <p:sldId id="278" r:id="rId22"/>
    <p:sldId id="285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2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2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1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0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8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0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1EFA-AC0C-4F75-87B0-2987549001C3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C9FEA-80E4-4C6A-84A4-9C951E890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5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1587500"/>
            <a:ext cx="10477500" cy="3573463"/>
          </a:xfrm>
        </p:spPr>
        <p:txBody>
          <a:bodyPr>
            <a:noAutofit/>
          </a:bodyPr>
          <a:lstStyle/>
          <a:p>
            <a:r>
              <a:rPr lang="en-GB" sz="13800" b="1" dirty="0" smtClean="0"/>
              <a:t>World Book Day 2019</a:t>
            </a:r>
            <a:endParaRPr lang="en-GB" sz="13800" b="1" dirty="0"/>
          </a:p>
        </p:txBody>
      </p:sp>
      <p:pic>
        <p:nvPicPr>
          <p:cNvPr id="3" name="Picture 2" descr="English for You, Rosa´s Blog: World Book Day 20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63" y="4745420"/>
            <a:ext cx="3645229" cy="1918302"/>
          </a:xfrm>
          <a:prstGeom prst="rect">
            <a:avLst/>
          </a:prstGeom>
        </p:spPr>
      </p:pic>
      <p:pic>
        <p:nvPicPr>
          <p:cNvPr id="4" name="Picture 3" descr="La Clase de Tercer ciclo de Primar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948152"/>
            <a:ext cx="1957114" cy="34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8221" y="1496930"/>
            <a:ext cx="5627857" cy="3423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707" y="1789269"/>
            <a:ext cx="5141751" cy="3324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6352" y="1226841"/>
            <a:ext cx="5345956" cy="39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2841" y="365125"/>
            <a:ext cx="4293476" cy="5757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32" y="736962"/>
            <a:ext cx="4018594" cy="53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408" y="1380186"/>
            <a:ext cx="5232402" cy="3466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564" y="1428412"/>
            <a:ext cx="4924496" cy="3678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416" y="1285978"/>
            <a:ext cx="5798401" cy="39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4609" y="1292885"/>
            <a:ext cx="5520501" cy="3849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8727" y="1155782"/>
            <a:ext cx="5520501" cy="4123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8967" y="1503143"/>
            <a:ext cx="5520501" cy="34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9278" y="1443486"/>
            <a:ext cx="4978402" cy="3718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498" y="1517139"/>
            <a:ext cx="5074574" cy="3474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/>
          <a:stretch/>
        </p:blipFill>
        <p:spPr>
          <a:xfrm rot="5400000">
            <a:off x="7502855" y="1454460"/>
            <a:ext cx="4775159" cy="38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r="6067"/>
          <a:stretch/>
        </p:blipFill>
        <p:spPr>
          <a:xfrm rot="10800000">
            <a:off x="495298" y="532492"/>
            <a:ext cx="4612729" cy="590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/>
          <a:stretch/>
        </p:blipFill>
        <p:spPr>
          <a:xfrm rot="5400000">
            <a:off x="5006516" y="633307"/>
            <a:ext cx="3440420" cy="26712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508" y="248714"/>
            <a:ext cx="3713223" cy="59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2052" y="1156797"/>
            <a:ext cx="6084245" cy="4544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194" y="1362238"/>
            <a:ext cx="5534141" cy="41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1493" y="1767471"/>
            <a:ext cx="5434629" cy="307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2253" y="1274980"/>
            <a:ext cx="5434631" cy="405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9362" y="1620263"/>
            <a:ext cx="5434631" cy="33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5386" y="1758258"/>
            <a:ext cx="5943603" cy="3492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0783" y="1141349"/>
            <a:ext cx="5804825" cy="4335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2"/>
          <a:stretch/>
        </p:blipFill>
        <p:spPr>
          <a:xfrm rot="5400000">
            <a:off x="7401666" y="1931031"/>
            <a:ext cx="5804824" cy="27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66777" y="1037206"/>
            <a:ext cx="4686261" cy="4452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9872" y="2049444"/>
            <a:ext cx="5019229" cy="308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474" y="1852638"/>
            <a:ext cx="4748741" cy="31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773" y="954273"/>
            <a:ext cx="6360411" cy="4750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5389" y="149407"/>
            <a:ext cx="4723523" cy="3528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r="4869"/>
          <a:stretch/>
        </p:blipFill>
        <p:spPr>
          <a:xfrm rot="5400000">
            <a:off x="2355566" y="2929988"/>
            <a:ext cx="2937478" cy="46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6027"/>
            <a:ext cx="4790090" cy="5785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6754" y="365124"/>
            <a:ext cx="4633362" cy="59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7255" y="475364"/>
            <a:ext cx="3331778" cy="5484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/>
          <a:stretch/>
        </p:blipFill>
        <p:spPr>
          <a:xfrm rot="5400000">
            <a:off x="211861" y="712313"/>
            <a:ext cx="4151091" cy="36628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759" y="1436074"/>
            <a:ext cx="5333127" cy="34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8697" y="663445"/>
            <a:ext cx="4322439" cy="551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0" y="663445"/>
            <a:ext cx="5373690" cy="50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>
          <a:xfrm rot="5400000">
            <a:off x="7337256" y="743377"/>
            <a:ext cx="3738612" cy="261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9136" y="679295"/>
            <a:ext cx="3947769" cy="2948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19" y="684782"/>
            <a:ext cx="3991131" cy="2981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b="2582"/>
          <a:stretch/>
        </p:blipFill>
        <p:spPr>
          <a:xfrm rot="10800000">
            <a:off x="7571231" y="3454401"/>
            <a:ext cx="4527960" cy="3168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4"/>
          <a:stretch/>
        </p:blipFill>
        <p:spPr>
          <a:xfrm rot="10800000">
            <a:off x="492399" y="4495933"/>
            <a:ext cx="4498411" cy="19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472966"/>
            <a:ext cx="9144000" cy="3036997"/>
          </a:xfrm>
        </p:spPr>
        <p:txBody>
          <a:bodyPr>
            <a:noAutofit/>
          </a:bodyPr>
          <a:lstStyle/>
          <a:p>
            <a:r>
              <a:rPr lang="en-GB" sz="9600" b="1" dirty="0" smtClean="0">
                <a:latin typeface="Comic Sans MS" panose="030F0702030302020204" pitchFamily="66" charset="0"/>
              </a:rPr>
              <a:t>Well done readers!</a:t>
            </a:r>
            <a:endParaRPr lang="en-GB" sz="9600" b="1" dirty="0">
              <a:latin typeface="Comic Sans MS" panose="030F0702030302020204" pitchFamily="66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8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966" y="873330"/>
            <a:ext cx="6437756" cy="4808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3948" y="1316074"/>
            <a:ext cx="6128227" cy="45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4470" y="1740777"/>
            <a:ext cx="5435601" cy="3663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/>
          <a:stretch/>
        </p:blipFill>
        <p:spPr>
          <a:xfrm rot="5400000">
            <a:off x="2891626" y="1825706"/>
            <a:ext cx="5953338" cy="319685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0780" y="1561824"/>
            <a:ext cx="3592284" cy="39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8709" y="740980"/>
            <a:ext cx="3194581" cy="540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3" y="1103586"/>
            <a:ext cx="4121253" cy="4367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304" y="898634"/>
            <a:ext cx="36944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 b="4920"/>
          <a:stretch/>
        </p:blipFill>
        <p:spPr>
          <a:xfrm rot="5400000">
            <a:off x="-726529" y="1984703"/>
            <a:ext cx="5021755" cy="295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67099" y="1371599"/>
            <a:ext cx="5067300" cy="4761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5784"/>
          <a:stretch/>
        </p:blipFill>
        <p:spPr>
          <a:xfrm rot="5400000">
            <a:off x="7541070" y="1205724"/>
            <a:ext cx="544105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14022"/>
          <a:stretch/>
        </p:blipFill>
        <p:spPr>
          <a:xfrm rot="5400000">
            <a:off x="-579894" y="1753408"/>
            <a:ext cx="5031096" cy="316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374" y="1422645"/>
            <a:ext cx="4778845" cy="3569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/>
          <a:stretch/>
        </p:blipFill>
        <p:spPr>
          <a:xfrm rot="5400000">
            <a:off x="7078375" y="1404466"/>
            <a:ext cx="5031094" cy="3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1" y="757129"/>
            <a:ext cx="5678516" cy="5139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03" y="433684"/>
            <a:ext cx="4392518" cy="58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/>
          <a:stretch/>
        </p:blipFill>
        <p:spPr>
          <a:xfrm rot="5400000">
            <a:off x="-464781" y="1412774"/>
            <a:ext cx="431437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7251" y="640078"/>
            <a:ext cx="3911205" cy="2921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2500" y="3738818"/>
            <a:ext cx="4064000" cy="3035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4507" y="1226771"/>
            <a:ext cx="5569149" cy="41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</Words>
  <Application>Microsoft Office PowerPoint</Application>
  <PresentationFormat>Widescreen</PresentationFormat>
  <Paragraphs>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Office Theme</vt:lpstr>
      <vt:lpstr>World Book Day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done readers!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Watterson</dc:creator>
  <cp:lastModifiedBy>J BRADY</cp:lastModifiedBy>
  <cp:revision>10</cp:revision>
  <dcterms:created xsi:type="dcterms:W3CDTF">2019-03-08T12:08:27Z</dcterms:created>
  <dcterms:modified xsi:type="dcterms:W3CDTF">2019-03-14T16:10:00Z</dcterms:modified>
</cp:coreProperties>
</file>